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2022/5/9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2022/5/9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2022/5/9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2022/5/9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2022/5/9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2022/5/9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2022/5/9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2022/5/9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2022/5/9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2022/5/9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2022/5/9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2022/5/9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44419" y="1691885"/>
            <a:ext cx="6960676" cy="169277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第</a:t>
            </a:r>
            <a:r>
              <a:rPr lang="en-US" altLang="ja-JP" sz="3600" b="1" dirty="0"/>
              <a:t>41</a:t>
            </a:r>
            <a:r>
              <a:rPr lang="ja-JP" altLang="en-US" sz="3600" b="1" dirty="0"/>
              <a:t>回神奈川県病院学会</a:t>
            </a:r>
          </a:p>
          <a:p>
            <a:pPr algn="ctr"/>
            <a:r>
              <a:rPr lang="ja-JP" altLang="en-US" sz="3600" b="1" dirty="0"/>
              <a:t>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r>
              <a:rPr lang="ja-JP" altLang="en-US" sz="2800" dirty="0"/>
              <a:t>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44419" y="4748099"/>
            <a:ext cx="7075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演題発表に関連し，開示すべき</a:t>
            </a:r>
            <a:r>
              <a:rPr lang="en-US" sz="2400" dirty="0"/>
              <a:t>COI</a:t>
            </a:r>
            <a:r>
              <a:rPr lang="ja-JP" altLang="en-US" sz="2400" dirty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8999" y="927790"/>
            <a:ext cx="7456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状態がないとき</a:t>
            </a:r>
            <a:endParaRPr lang="en-US" altLang="ja-JP" sz="2000" b="1" dirty="0"/>
          </a:p>
        </p:txBody>
      </p:sp>
      <p:sp>
        <p:nvSpPr>
          <p:cNvPr id="2" name="吹き出し: 線 1">
            <a:extLst>
              <a:ext uri="{FF2B5EF4-FFF2-40B4-BE49-F238E27FC236}">
                <a16:creationId xmlns:a16="http://schemas.microsoft.com/office/drawing/2014/main" id="{3D75B67C-09DE-440E-8954-F17C9996A6A6}"/>
              </a:ext>
            </a:extLst>
          </p:cNvPr>
          <p:cNvSpPr/>
          <p:nvPr/>
        </p:nvSpPr>
        <p:spPr>
          <a:xfrm>
            <a:off x="5173250" y="3758031"/>
            <a:ext cx="3331922" cy="616693"/>
          </a:xfrm>
          <a:prstGeom prst="borderCallout1">
            <a:avLst>
              <a:gd name="adj1" fmla="val 28906"/>
              <a:gd name="adj2" fmla="val -1113"/>
              <a:gd name="adj3" fmla="val -62256"/>
              <a:gd name="adj4" fmla="val -94469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共同発表の場合は、全員の発表者氏名を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kumimoji="1"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ご記載ください。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330573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1598751"/>
            <a:ext cx="6960676" cy="169277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latin typeface="+mn-ea"/>
              </a:rPr>
              <a:t>第</a:t>
            </a:r>
            <a:r>
              <a:rPr lang="en-US" altLang="ja-JP" sz="3600" b="1" dirty="0">
                <a:latin typeface="+mn-ea"/>
              </a:rPr>
              <a:t>41</a:t>
            </a:r>
            <a:r>
              <a:rPr lang="ja-JP" altLang="en-US" sz="3600" b="1" dirty="0">
                <a:latin typeface="+mn-ea"/>
              </a:rPr>
              <a:t>回神奈川県病院学会</a:t>
            </a:r>
          </a:p>
          <a:p>
            <a:pPr algn="ctr"/>
            <a:r>
              <a:rPr lang="ja-JP" altLang="en-US" sz="3600" b="1" dirty="0">
                <a:latin typeface="+mn-ea"/>
              </a:rPr>
              <a:t>発表者の</a:t>
            </a:r>
            <a:r>
              <a:rPr lang="en-US" altLang="ja-JP" sz="3600" b="1" dirty="0">
                <a:latin typeface="+mn-ea"/>
              </a:rPr>
              <a:t>COI</a:t>
            </a:r>
            <a:r>
              <a:rPr lang="ja-JP" altLang="en-US" sz="3600" b="1" dirty="0">
                <a:latin typeface="+mn-ea"/>
              </a:rPr>
              <a:t>開示</a:t>
            </a:r>
            <a:endParaRPr lang="en-US" altLang="ja-JP" sz="3600" b="1" dirty="0">
              <a:latin typeface="+mn-ea"/>
            </a:endParaRPr>
          </a:p>
          <a:p>
            <a:r>
              <a:rPr lang="ja-JP" altLang="en-US" sz="2800" dirty="0">
                <a:latin typeface="+mn-ea"/>
              </a:rPr>
              <a:t>発表者氏名：</a:t>
            </a:r>
            <a:r>
              <a:rPr lang="en-US" altLang="ja-JP" sz="3200" dirty="0">
                <a:latin typeface="+mn-ea"/>
              </a:rPr>
              <a:t>○○</a:t>
            </a:r>
            <a:r>
              <a:rPr lang="ja-JP" altLang="en-US" sz="3200" dirty="0">
                <a:latin typeface="+mn-ea"/>
              </a:rPr>
              <a:t>　</a:t>
            </a:r>
            <a:r>
              <a:rPr lang="en-US" altLang="ja-JP" sz="3200" dirty="0">
                <a:latin typeface="+mn-ea"/>
              </a:rPr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267329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+mn-ea"/>
              </a:rPr>
              <a:t>演題発表に関連し，開示すべき</a:t>
            </a:r>
            <a:r>
              <a:rPr lang="en-US" b="1" dirty="0">
                <a:latin typeface="+mn-ea"/>
              </a:rPr>
              <a:t>COI</a:t>
            </a:r>
            <a:r>
              <a:rPr lang="ja-JP" altLang="en-US" b="1" dirty="0">
                <a:latin typeface="+mn-ea"/>
              </a:rPr>
              <a:t>関係にある企業等として</a:t>
            </a:r>
            <a:r>
              <a:rPr lang="en-US" altLang="en-US" b="1" dirty="0">
                <a:latin typeface="+mn-ea"/>
              </a:rPr>
              <a:t>、</a:t>
            </a:r>
            <a:endParaRPr lang="ja-JP" altLang="en-US" b="1" dirty="0">
              <a:latin typeface="+mn-ea"/>
            </a:endParaRPr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+mn-ea"/>
                <a:cs typeface="ＭＳ Ｐゴシック" pitchFamily="1" charset="-128"/>
              </a:rPr>
              <a:t> </a:t>
            </a:r>
            <a:endParaRPr lang="en-US" altLang="ja-JP" b="1" dirty="0">
              <a:latin typeface="+mn-ea"/>
              <a:cs typeface="ＭＳ Ｐゴシック" pitchFamily="1" charset="-128"/>
            </a:endParaRPr>
          </a:p>
          <a:p>
            <a:r>
              <a:rPr lang="ja-JP" altLang="en-US" b="1" dirty="0">
                <a:latin typeface="+mn-ea"/>
              </a:rPr>
              <a:t>受託研究・共同研究費：</a:t>
            </a:r>
            <a:r>
              <a:rPr lang="en-US" b="1" dirty="0">
                <a:latin typeface="+mn-ea"/>
              </a:rPr>
              <a:t>	</a:t>
            </a:r>
            <a:r>
              <a:rPr lang="en-US" altLang="ja-JP" b="1" dirty="0">
                <a:latin typeface="+mn-ea"/>
              </a:rPr>
              <a:t>○○</a:t>
            </a:r>
            <a:r>
              <a:rPr lang="ja-JP" altLang="en-US" b="1" dirty="0">
                <a:latin typeface="+mn-ea"/>
              </a:rPr>
              <a:t>製薬</a:t>
            </a:r>
          </a:p>
          <a:p>
            <a:r>
              <a:rPr lang="ja-JP" altLang="en-US" b="1" dirty="0">
                <a:latin typeface="+mn-ea"/>
              </a:rPr>
              <a:t>奨学寄附金：</a:t>
            </a:r>
            <a:r>
              <a:rPr lang="en-US" b="1" dirty="0">
                <a:latin typeface="+mn-ea"/>
              </a:rPr>
              <a:t>	</a:t>
            </a:r>
            <a:r>
              <a:rPr lang="ja-JP" altLang="en-US" b="1" dirty="0">
                <a:latin typeface="+mn-ea"/>
              </a:rPr>
              <a:t>　　　　　　　　　</a:t>
            </a:r>
            <a:r>
              <a:rPr lang="en-US" altLang="ja-JP" b="1" dirty="0">
                <a:latin typeface="+mn-ea"/>
              </a:rPr>
              <a:t>○○</a:t>
            </a:r>
            <a:r>
              <a:rPr lang="ja-JP" altLang="en-US" b="1" dirty="0">
                <a:latin typeface="+mn-ea"/>
              </a:rPr>
              <a:t>製薬</a:t>
            </a:r>
          </a:p>
          <a:p>
            <a:r>
              <a:rPr lang="ja-JP" altLang="en-US" b="1" dirty="0">
                <a:latin typeface="+mn-ea"/>
              </a:rPr>
              <a:t>寄附講座所属：　　　　　　</a:t>
            </a:r>
            <a:r>
              <a:rPr lang="en-US" b="1" dirty="0">
                <a:latin typeface="+mn-ea"/>
              </a:rPr>
              <a:t>	</a:t>
            </a:r>
            <a:r>
              <a:rPr lang="ja-JP" altLang="en-US" b="1" dirty="0">
                <a:latin typeface="+mn-ea"/>
              </a:rPr>
              <a:t>あり（</a:t>
            </a:r>
            <a:r>
              <a:rPr lang="en-US" altLang="ja-JP" b="1" dirty="0">
                <a:latin typeface="+mn-ea"/>
              </a:rPr>
              <a:t>○○</a:t>
            </a:r>
            <a:r>
              <a:rPr lang="ja-JP" altLang="en-US" b="1" dirty="0">
                <a:latin typeface="+mn-ea"/>
              </a:rPr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988694"/>
            <a:ext cx="7456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状態があるとき</a:t>
            </a:r>
            <a:endParaRPr kumimoji="1" lang="ja-JP" altLang="en-US" dirty="0"/>
          </a:p>
        </p:txBody>
      </p:sp>
      <p:sp>
        <p:nvSpPr>
          <p:cNvPr id="9" name="吹き出し: 線 8">
            <a:extLst>
              <a:ext uri="{FF2B5EF4-FFF2-40B4-BE49-F238E27FC236}">
                <a16:creationId xmlns:a16="http://schemas.microsoft.com/office/drawing/2014/main" id="{DB63F3F7-2A1A-484A-BE47-293D92EE5ABF}"/>
              </a:ext>
            </a:extLst>
          </p:cNvPr>
          <p:cNvSpPr/>
          <p:nvPr/>
        </p:nvSpPr>
        <p:spPr>
          <a:xfrm>
            <a:off x="4522839" y="3471888"/>
            <a:ext cx="3820437" cy="616693"/>
          </a:xfrm>
          <a:prstGeom prst="borderCallout1">
            <a:avLst>
              <a:gd name="adj1" fmla="val 37031"/>
              <a:gd name="adj2" fmla="val -911"/>
              <a:gd name="adj3" fmla="val -35851"/>
              <a:gd name="adj4" fmla="val -70463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共同発表の場合は、全員の発表者氏名を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kumimoji="1"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ご記載ください。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138</Words>
  <Application>Microsoft Office PowerPoint</Application>
  <PresentationFormat>画面に合わせる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町田</dc:creator>
  <cp:lastModifiedBy>USER01</cp:lastModifiedBy>
  <cp:revision>8</cp:revision>
  <dcterms:created xsi:type="dcterms:W3CDTF">2012-09-25T09:04:20Z</dcterms:created>
  <dcterms:modified xsi:type="dcterms:W3CDTF">2022-05-09T04:58:41Z</dcterms:modified>
</cp:coreProperties>
</file>